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 snapToGrid="0">
      <p:cViewPr varScale="1">
        <p:scale>
          <a:sx n="40" d="100"/>
          <a:sy n="40" d="100"/>
        </p:scale>
        <p:origin x="102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5DC985-D2A3-873D-2D78-458243FA1C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F095C5-C29B-880F-0BA8-FB1D1D2B24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F083414-7F82-61FC-5050-DADD67A7B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4B676E-3579-AAEE-B12D-BAB4BDB9C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428EBF-CD2D-EAF0-AD92-9C18E64C7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120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CE10B2-A290-2B12-55B3-9AC47032D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B062088-A4FD-24A2-EDDE-3A95A3A81A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A47D64-BAA7-D196-1B48-F99683210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81B249-7CB8-FAA8-A20C-80D61C043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1AFC3A-39D3-FB5E-5A35-9F25D75A0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9379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4A8B780-013E-E102-3DD6-ECFD350AD8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68A3F28-3A87-25E3-A770-4541BFB3E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E94ABF-E680-5F29-7A61-70FAC4516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10F052-7738-777A-BDF7-4E46E8159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B869FC-0B7E-CE6A-F606-DB966E7C6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8435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99B206-7A4C-18AC-BF66-FE7F827D3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CE67DA-DE6A-2022-7BEF-F54B895A2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07E7FF-E332-3C76-C23D-C1B4B7417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4BDF56-8160-B0B6-8BD6-441EBF9C6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09FD3F-4053-6807-09F0-4B8BCB3F7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4452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5BBCFE-8A07-AC78-FDFB-93FEA12B4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4B7D909-50C5-803C-27B6-D282E218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8B907F-5530-6118-958E-93C32031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5E9386-533E-E2E7-0D69-EA44F47D7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7B6951-84CA-0C67-A6F1-9EEF1B2E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5510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0652A-0454-F605-7164-6D07A6A7E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C99363-CB05-448F-5CA8-84F4C68861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EAB6FB6-9E90-82C3-F3B0-EE56C3D8A5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F0A9C0D-782D-632F-3345-9C537AB53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F147A79-9005-89A4-356B-7007C5C40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301135-FD29-6B87-08E1-4B21A4538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45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C63F3-15F6-61B9-FF40-C828B1CE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825C83-7E8A-AA26-E032-EAFB07B09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2FD97BF-B686-AFA2-25AF-06C8E7D23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F0DBBB9-B19F-9B36-56E1-71E4DA755D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6C4D920-E3CF-77C3-E426-14F7BF7AEB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10AC7CE-1DC0-0379-582E-5FCE3CF5D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E502C00-6A64-D016-F08C-D53D98562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DADA901-0522-7C5C-7BAD-97AAD1AAF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316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24A7E0-5643-8653-0A52-50926E66F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DD97D4A-B812-0A00-DAAF-FD8BFE5AB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643C420-9ADB-B4AE-4CAA-FE0D85B7E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20B6E63-53F6-A3EB-FE3B-A46044B27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2565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98FB8A0-CD6F-3EDB-3F04-47AF35345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F221D4C-2C80-AC85-A31F-67E00DE3E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BBDE950-4F91-11F6-E8BD-EFD5C7DEC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08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10AC6D-2F06-3E2E-293F-82B95AD0D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ADD1E7-A9B5-CA0B-CC44-30481EB6E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FCDD52E-554F-852F-5AD5-4163E8450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5F0225-B944-4EE9-4C8D-560A0188E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4FD5727-A0D8-6815-E118-71F65C086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8FE25FE-4D7F-76CA-CFD8-ECFB2AA8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349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6CA736-E53A-EDFE-19C2-3BCC9B59B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F95D44A-1C93-BDA8-D5DB-E8E2F9640F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30EB405-6188-5373-E99B-9AD276EEA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1A078F0-6DBF-6EC4-6AE1-A2C1B3CFC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6706C10-1F6E-552A-0D04-CECBDD742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25991B6-800F-09F7-179D-C23A8B8FD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9008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1AAB04E-1855-96CE-254A-970766849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C3DFAF2-C374-164B-0DF6-37CB9DA7E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3804514-4200-F887-9416-2A5D5E963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AA0E1-9634-4A12-BB04-AB0D23BB83C4}" type="datetimeFigureOut">
              <a:rPr lang="pt-BR" smtClean="0"/>
              <a:t>06/06/2024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CEE187-9C9D-C42F-D69F-D4F3AC8D2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0F2DFE-EC44-00EA-1D0F-59A504AFE4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A2648-A31F-4CD8-A350-28F0089D4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45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7E400A4-D37E-DBA1-449F-3C13C6FAA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851" y="1195888"/>
            <a:ext cx="3571875" cy="364807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C800DD37-A341-2C66-037A-AAF54728C4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0304" y="1303797"/>
            <a:ext cx="4835943" cy="425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261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operacionalservis@outlook.com</dc:creator>
  <cp:lastModifiedBy>operacionalservis@outlook.com</cp:lastModifiedBy>
  <cp:revision>1</cp:revision>
  <dcterms:created xsi:type="dcterms:W3CDTF">2024-06-06T20:24:40Z</dcterms:created>
  <dcterms:modified xsi:type="dcterms:W3CDTF">2024-06-06T20:29:48Z</dcterms:modified>
</cp:coreProperties>
</file>